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</p:sldMasterIdLst>
  <p:sldIdLst>
    <p:sldId id="256" r:id="rId3"/>
    <p:sldId id="257" r:id="rId4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24"/>
    <p:restoredTop sz="94685"/>
  </p:normalViewPr>
  <p:slideViewPr>
    <p:cSldViewPr snapToGrid="0" snapToObjects="1">
      <p:cViewPr varScale="1">
        <p:scale>
          <a:sx n="118" d="100"/>
          <a:sy n="118" d="100"/>
        </p:scale>
        <p:origin x="3872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2E38336-06AF-9C43-8B9A-0D775733E5C3}" type="datetimeFigureOut">
              <a:rPr lang="sv-SE" smtClean="0"/>
              <a:t>2020-03-25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15A5DBD3-EDE5-AF43-AA84-1F8F46C873B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78024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2E38336-06AF-9C43-8B9A-0D775733E5C3}" type="datetimeFigureOut">
              <a:rPr lang="sv-SE" smtClean="0"/>
              <a:t>2020-03-25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15A5DBD3-EDE5-AF43-AA84-1F8F46C873B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9274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  <a:prstGeom prst="rect">
            <a:avLst/>
          </a:prstGeo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2E38336-06AF-9C43-8B9A-0D775733E5C3}" type="datetimeFigureOut">
              <a:rPr lang="sv-SE" smtClean="0"/>
              <a:t>2020-03-25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15A5DBD3-EDE5-AF43-AA84-1F8F46C873B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53486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B1BBD44-BA2A-BC43-85F0-1334CE4CEE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620838"/>
            <a:ext cx="5143500" cy="3449637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9D7C3FC0-DEB6-EB40-898F-77604C3DFE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202238"/>
            <a:ext cx="5143500" cy="23923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57C5815-71C6-8A4A-8DC7-711CBE3110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9182100"/>
            <a:ext cx="1543050" cy="527050"/>
          </a:xfrm>
          <a:prstGeom prst="rect">
            <a:avLst/>
          </a:prstGeom>
        </p:spPr>
        <p:txBody>
          <a:bodyPr/>
          <a:lstStyle/>
          <a:p>
            <a:fld id="{64D70BFA-0777-0547-A3AF-E56550903971}" type="datetimeFigureOut">
              <a:rPr lang="sv-SE" smtClean="0"/>
              <a:t>2020-03-25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2A3FEB2-45D1-E841-8AE1-3B885A3AD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713" y="9182100"/>
            <a:ext cx="2314575" cy="527050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3D98CC7-DA86-E247-BAF7-42A591E5F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3" y="9182100"/>
            <a:ext cx="1543050" cy="527050"/>
          </a:xfrm>
          <a:prstGeom prst="rect">
            <a:avLst/>
          </a:prstGeom>
        </p:spPr>
        <p:txBody>
          <a:bodyPr/>
          <a:lstStyle/>
          <a:p>
            <a:fld id="{CD3E55C6-0789-1041-93DA-C073495C40E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903287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72538CC-FC8D-064B-A399-9F23EC18D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050"/>
            <a:ext cx="5915025" cy="1914525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68F1128-776C-A647-A6FC-8A0CC1D1A9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8" y="2636838"/>
            <a:ext cx="5915025" cy="62849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A7F9B5F-6B9C-2B47-9FA1-0690D3B425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9182100"/>
            <a:ext cx="1543050" cy="527050"/>
          </a:xfrm>
          <a:prstGeom prst="rect">
            <a:avLst/>
          </a:prstGeom>
        </p:spPr>
        <p:txBody>
          <a:bodyPr/>
          <a:lstStyle/>
          <a:p>
            <a:fld id="{64D70BFA-0777-0547-A3AF-E56550903971}" type="datetimeFigureOut">
              <a:rPr lang="sv-SE" smtClean="0"/>
              <a:t>2020-03-25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9EACE0F-886F-B342-86CB-AB72DC974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713" y="9182100"/>
            <a:ext cx="2314575" cy="527050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026B4D3-B317-D64D-9CDE-D049FDD21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3" y="9182100"/>
            <a:ext cx="1543050" cy="527050"/>
          </a:xfrm>
          <a:prstGeom prst="rect">
            <a:avLst/>
          </a:prstGeom>
        </p:spPr>
        <p:txBody>
          <a:bodyPr/>
          <a:lstStyle/>
          <a:p>
            <a:fld id="{CD3E55C6-0789-1041-93DA-C073495C40E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543451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BFBBAE3-54C2-5B45-933E-2FB63FCA1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2470150"/>
            <a:ext cx="5915025" cy="4119563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2167338-737D-364D-AC94-774B014129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8313" y="6629400"/>
            <a:ext cx="5915025" cy="2166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6A9BC9A-F354-D84F-BA8B-AE16D3F5E7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9182100"/>
            <a:ext cx="1543050" cy="527050"/>
          </a:xfrm>
          <a:prstGeom prst="rect">
            <a:avLst/>
          </a:prstGeom>
        </p:spPr>
        <p:txBody>
          <a:bodyPr/>
          <a:lstStyle/>
          <a:p>
            <a:fld id="{64D70BFA-0777-0547-A3AF-E56550903971}" type="datetimeFigureOut">
              <a:rPr lang="sv-SE" smtClean="0"/>
              <a:t>2020-03-25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1CC1BCB-370E-564A-BDDF-A6FD8C5AB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713" y="9182100"/>
            <a:ext cx="2314575" cy="527050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3EEDECA-2C82-B440-B613-0AE6416BC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3" y="9182100"/>
            <a:ext cx="1543050" cy="527050"/>
          </a:xfrm>
          <a:prstGeom prst="rect">
            <a:avLst/>
          </a:prstGeom>
        </p:spPr>
        <p:txBody>
          <a:bodyPr/>
          <a:lstStyle/>
          <a:p>
            <a:fld id="{CD3E55C6-0789-1041-93DA-C073495C40E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887840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F69B274-1998-4E41-B8FA-15FF60A1D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050"/>
            <a:ext cx="5915025" cy="1914525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BF485FE-94EF-0649-B224-C0E21F5F2F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636838"/>
            <a:ext cx="2881312" cy="62849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B80F760-F150-8541-A096-A3CDA49C0C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05200" y="2636838"/>
            <a:ext cx="2881313" cy="62849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C61F630-64F8-CF42-8B8C-D783F24FB1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9182100"/>
            <a:ext cx="1543050" cy="527050"/>
          </a:xfrm>
          <a:prstGeom prst="rect">
            <a:avLst/>
          </a:prstGeom>
        </p:spPr>
        <p:txBody>
          <a:bodyPr/>
          <a:lstStyle/>
          <a:p>
            <a:fld id="{64D70BFA-0777-0547-A3AF-E56550903971}" type="datetimeFigureOut">
              <a:rPr lang="sv-SE" smtClean="0"/>
              <a:t>2020-03-25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6E20887-1D24-DF43-911C-8E6600552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713" y="9182100"/>
            <a:ext cx="2314575" cy="527050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6513850-1CB7-764E-A9FA-55F1B7AAA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3" y="9182100"/>
            <a:ext cx="1543050" cy="527050"/>
          </a:xfrm>
          <a:prstGeom prst="rect">
            <a:avLst/>
          </a:prstGeom>
        </p:spPr>
        <p:txBody>
          <a:bodyPr/>
          <a:lstStyle/>
          <a:p>
            <a:fld id="{CD3E55C6-0789-1041-93DA-C073495C40E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34421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85E371D-49C0-7E4C-93EA-2FDD3459E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75" y="527050"/>
            <a:ext cx="5915025" cy="1914525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8D44B73-874B-0941-860D-75764CB50F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3075" y="2428875"/>
            <a:ext cx="2900363" cy="118903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CCA3CA96-3178-C443-8647-E50A43E97D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3075" y="3617913"/>
            <a:ext cx="2900363" cy="53228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1F6D8AC2-8E32-CC42-A474-7B71239269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428875"/>
            <a:ext cx="2916237" cy="118903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ABB0A348-C060-6A4B-8B6D-7A8AC636D1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617913"/>
            <a:ext cx="2916237" cy="53228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B6AF7F78-183D-A842-A363-B1BB1840AF8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9182100"/>
            <a:ext cx="1543050" cy="527050"/>
          </a:xfrm>
          <a:prstGeom prst="rect">
            <a:avLst/>
          </a:prstGeom>
        </p:spPr>
        <p:txBody>
          <a:bodyPr/>
          <a:lstStyle/>
          <a:p>
            <a:fld id="{64D70BFA-0777-0547-A3AF-E56550903971}" type="datetimeFigureOut">
              <a:rPr lang="sv-SE" smtClean="0"/>
              <a:t>2020-03-25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B7F9AF1E-FD02-0C45-A30A-F8F2D051C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713" y="9182100"/>
            <a:ext cx="2314575" cy="527050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5A4E0D65-0D8A-004A-A720-EA6786A3C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3" y="9182100"/>
            <a:ext cx="1543050" cy="527050"/>
          </a:xfrm>
          <a:prstGeom prst="rect">
            <a:avLst/>
          </a:prstGeom>
        </p:spPr>
        <p:txBody>
          <a:bodyPr/>
          <a:lstStyle/>
          <a:p>
            <a:fld id="{CD3E55C6-0789-1041-93DA-C073495C40E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868090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1B18ACA-AA8F-8C4F-AE5D-93B84EEAE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050"/>
            <a:ext cx="5915025" cy="1914525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E373BDAC-AD47-D547-B1A9-CBBA72E49A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9182100"/>
            <a:ext cx="1543050" cy="527050"/>
          </a:xfrm>
          <a:prstGeom prst="rect">
            <a:avLst/>
          </a:prstGeom>
        </p:spPr>
        <p:txBody>
          <a:bodyPr/>
          <a:lstStyle/>
          <a:p>
            <a:fld id="{64D70BFA-0777-0547-A3AF-E56550903971}" type="datetimeFigureOut">
              <a:rPr lang="sv-SE" smtClean="0"/>
              <a:t>2020-03-25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2A93184-144D-4840-AAAD-50D90904D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713" y="9182100"/>
            <a:ext cx="2314575" cy="527050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075D4A2-314F-1447-B02A-B507EC9C4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3" y="9182100"/>
            <a:ext cx="1543050" cy="527050"/>
          </a:xfrm>
          <a:prstGeom prst="rect">
            <a:avLst/>
          </a:prstGeom>
        </p:spPr>
        <p:txBody>
          <a:bodyPr/>
          <a:lstStyle/>
          <a:p>
            <a:fld id="{CD3E55C6-0789-1041-93DA-C073495C40E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636885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D4CD2CBD-5BB9-9947-814E-2547825A4E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9182100"/>
            <a:ext cx="1543050" cy="527050"/>
          </a:xfrm>
          <a:prstGeom prst="rect">
            <a:avLst/>
          </a:prstGeom>
        </p:spPr>
        <p:txBody>
          <a:bodyPr/>
          <a:lstStyle/>
          <a:p>
            <a:fld id="{64D70BFA-0777-0547-A3AF-E56550903971}" type="datetimeFigureOut">
              <a:rPr lang="sv-SE" smtClean="0"/>
              <a:t>2020-03-25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5B9D0028-C16C-7A43-A190-8F7BAF996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713" y="9182100"/>
            <a:ext cx="2314575" cy="527050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36387863-A265-EB4F-84E7-233C7ADD2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3" y="9182100"/>
            <a:ext cx="1543050" cy="527050"/>
          </a:xfrm>
          <a:prstGeom prst="rect">
            <a:avLst/>
          </a:prstGeom>
        </p:spPr>
        <p:txBody>
          <a:bodyPr/>
          <a:lstStyle/>
          <a:p>
            <a:fld id="{CD3E55C6-0789-1041-93DA-C073495C40E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576246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865E12A-FFF1-EA41-B570-6961A194E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75" y="660400"/>
            <a:ext cx="2211388" cy="23114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D187549-77DB-8749-B777-9FF820AFD1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6238" y="1425575"/>
            <a:ext cx="3471862" cy="704056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BE9DF04-5109-B844-A002-72CAF1B0C6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3075" y="2971800"/>
            <a:ext cx="2211388" cy="5505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1A4386C-4CFF-9D43-ABE0-E247E6685A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9182100"/>
            <a:ext cx="1543050" cy="527050"/>
          </a:xfrm>
          <a:prstGeom prst="rect">
            <a:avLst/>
          </a:prstGeom>
        </p:spPr>
        <p:txBody>
          <a:bodyPr/>
          <a:lstStyle/>
          <a:p>
            <a:fld id="{64D70BFA-0777-0547-A3AF-E56550903971}" type="datetimeFigureOut">
              <a:rPr lang="sv-SE" smtClean="0"/>
              <a:t>2020-03-25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A29DAA3-4E70-9448-B269-BA8462832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713" y="9182100"/>
            <a:ext cx="2314575" cy="527050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016A100-8F5A-7140-863F-A97C40A80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3" y="9182100"/>
            <a:ext cx="1543050" cy="527050"/>
          </a:xfrm>
          <a:prstGeom prst="rect">
            <a:avLst/>
          </a:prstGeom>
        </p:spPr>
        <p:txBody>
          <a:bodyPr/>
          <a:lstStyle/>
          <a:p>
            <a:fld id="{CD3E55C6-0789-1041-93DA-C073495C40E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83501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2E38336-06AF-9C43-8B9A-0D775733E5C3}" type="datetimeFigureOut">
              <a:rPr lang="sv-SE" smtClean="0"/>
              <a:t>2020-03-25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15A5DBD3-EDE5-AF43-AA84-1F8F46C873B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393124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81808C7-1336-A04E-8DAD-1E5444A01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75" y="660400"/>
            <a:ext cx="2211388" cy="23114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E14E79FA-574F-8249-99BC-918264D883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6238" y="1425575"/>
            <a:ext cx="3471862" cy="70405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63A84D5-5D1C-A748-839B-8A47F150D8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3075" y="2971800"/>
            <a:ext cx="2211388" cy="5505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0BB9F22-8064-274C-8296-67389C0BAF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9182100"/>
            <a:ext cx="1543050" cy="527050"/>
          </a:xfrm>
          <a:prstGeom prst="rect">
            <a:avLst/>
          </a:prstGeom>
        </p:spPr>
        <p:txBody>
          <a:bodyPr/>
          <a:lstStyle/>
          <a:p>
            <a:fld id="{64D70BFA-0777-0547-A3AF-E56550903971}" type="datetimeFigureOut">
              <a:rPr lang="sv-SE" smtClean="0"/>
              <a:t>2020-03-25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A28E36A-F980-774B-AC61-FFC49ED34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713" y="9182100"/>
            <a:ext cx="2314575" cy="527050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FE93DB3-DC8F-1549-9D61-C13BFEC3A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3" y="9182100"/>
            <a:ext cx="1543050" cy="527050"/>
          </a:xfrm>
          <a:prstGeom prst="rect">
            <a:avLst/>
          </a:prstGeom>
        </p:spPr>
        <p:txBody>
          <a:bodyPr/>
          <a:lstStyle/>
          <a:p>
            <a:fld id="{CD3E55C6-0789-1041-93DA-C073495C40E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511285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AF3098A-BB11-0A49-8A32-5F7FDEE9A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050"/>
            <a:ext cx="5915025" cy="1914525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92111ECC-B112-C44C-BE82-6EC9C2E360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8" y="2636838"/>
            <a:ext cx="5915025" cy="62849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932800E-C235-9D43-A9CC-B88DC40C31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9182100"/>
            <a:ext cx="1543050" cy="527050"/>
          </a:xfrm>
          <a:prstGeom prst="rect">
            <a:avLst/>
          </a:prstGeom>
        </p:spPr>
        <p:txBody>
          <a:bodyPr/>
          <a:lstStyle/>
          <a:p>
            <a:fld id="{64D70BFA-0777-0547-A3AF-E56550903971}" type="datetimeFigureOut">
              <a:rPr lang="sv-SE" smtClean="0"/>
              <a:t>2020-03-25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4E37DF4-1615-B54B-8EED-41393DF55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713" y="9182100"/>
            <a:ext cx="2314575" cy="527050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36A6F2C-9768-9B46-A9FA-6DB8B70A6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3" y="9182100"/>
            <a:ext cx="1543050" cy="527050"/>
          </a:xfrm>
          <a:prstGeom prst="rect">
            <a:avLst/>
          </a:prstGeom>
        </p:spPr>
        <p:txBody>
          <a:bodyPr/>
          <a:lstStyle/>
          <a:p>
            <a:fld id="{CD3E55C6-0789-1041-93DA-C073495C40E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861228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46E5AD23-B618-C344-BB83-05A38F8D17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8550" y="527050"/>
            <a:ext cx="1477963" cy="8394700"/>
          </a:xfrm>
          <a:prstGeom prst="rect">
            <a:avLst/>
          </a:prstGeo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6C0C11F5-E70B-084C-A756-EAFFE75E30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8" y="527050"/>
            <a:ext cx="4284662" cy="83947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B9FD698-5FE1-3D42-A514-81F0A47162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9182100"/>
            <a:ext cx="1543050" cy="527050"/>
          </a:xfrm>
          <a:prstGeom prst="rect">
            <a:avLst/>
          </a:prstGeom>
        </p:spPr>
        <p:txBody>
          <a:bodyPr/>
          <a:lstStyle/>
          <a:p>
            <a:fld id="{64D70BFA-0777-0547-A3AF-E56550903971}" type="datetimeFigureOut">
              <a:rPr lang="sv-SE" smtClean="0"/>
              <a:t>2020-03-25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C082DC7-FC9A-7D4E-AC09-CC7AA8A8B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713" y="9182100"/>
            <a:ext cx="2314575" cy="527050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6AFF504-EAA8-5B49-9BD9-935626003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3" y="9182100"/>
            <a:ext cx="1543050" cy="527050"/>
          </a:xfrm>
          <a:prstGeom prst="rect">
            <a:avLst/>
          </a:prstGeom>
        </p:spPr>
        <p:txBody>
          <a:bodyPr/>
          <a:lstStyle/>
          <a:p>
            <a:fld id="{CD3E55C6-0789-1041-93DA-C073495C40E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0796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2E38336-06AF-9C43-8B9A-0D775733E5C3}" type="datetimeFigureOut">
              <a:rPr lang="sv-SE" smtClean="0"/>
              <a:t>2020-03-25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15A5DBD3-EDE5-AF43-AA84-1F8F46C873B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18501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2E38336-06AF-9C43-8B9A-0D775733E5C3}" type="datetimeFigureOut">
              <a:rPr lang="sv-SE" smtClean="0"/>
              <a:t>2020-03-25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15A5DBD3-EDE5-AF43-AA84-1F8F46C873B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37957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2E38336-06AF-9C43-8B9A-0D775733E5C3}" type="datetimeFigureOut">
              <a:rPr lang="sv-SE" smtClean="0"/>
              <a:t>2020-03-25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15A5DBD3-EDE5-AF43-AA84-1F8F46C873B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5343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2E38336-06AF-9C43-8B9A-0D775733E5C3}" type="datetimeFigureOut">
              <a:rPr lang="sv-SE" smtClean="0"/>
              <a:t>2020-03-25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15A5DBD3-EDE5-AF43-AA84-1F8F46C873B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322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2E38336-06AF-9C43-8B9A-0D775733E5C3}" type="datetimeFigureOut">
              <a:rPr lang="sv-SE" smtClean="0"/>
              <a:t>2020-03-25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15A5DBD3-EDE5-AF43-AA84-1F8F46C873B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51112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2E38336-06AF-9C43-8B9A-0D775733E5C3}" type="datetimeFigureOut">
              <a:rPr lang="sv-SE" smtClean="0"/>
              <a:t>2020-03-25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15A5DBD3-EDE5-AF43-AA84-1F8F46C873B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55275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2E38336-06AF-9C43-8B9A-0D775733E5C3}" type="datetimeFigureOut">
              <a:rPr lang="sv-SE" smtClean="0"/>
              <a:t>2020-03-25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15A5DBD3-EDE5-AF43-AA84-1F8F46C873B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5521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000" t="-2000" r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2083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 l="-2000" t="-2000" r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1578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t="-2000" r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6691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t="-2000" r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>
            <a:extLst>
              <a:ext uri="{FF2B5EF4-FFF2-40B4-BE49-F238E27FC236}">
                <a16:creationId xmlns:a16="http://schemas.microsoft.com/office/drawing/2014/main" id="{21AEFF8A-E2CA-A74E-B175-CC0BA206A36D}"/>
              </a:ext>
            </a:extLst>
          </p:cNvPr>
          <p:cNvSpPr txBox="1"/>
          <p:nvPr/>
        </p:nvSpPr>
        <p:spPr>
          <a:xfrm>
            <a:off x="402772" y="4267200"/>
            <a:ext cx="60524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/>
              <a:t>Plats för logotyper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CDF85D61-94D2-1844-8E4A-F4EBCE2E2577}"/>
              </a:ext>
            </a:extLst>
          </p:cNvPr>
          <p:cNvSpPr txBox="1"/>
          <p:nvPr/>
        </p:nvSpPr>
        <p:spPr>
          <a:xfrm>
            <a:off x="402772" y="9111343"/>
            <a:ext cx="60524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/>
              <a:t>Plats för logotyper</a:t>
            </a:r>
          </a:p>
        </p:txBody>
      </p:sp>
    </p:spTree>
    <p:extLst>
      <p:ext uri="{BB962C8B-B14F-4D97-AF65-F5344CB8AC3E}">
        <p14:creationId xmlns:p14="http://schemas.microsoft.com/office/powerpoint/2010/main" val="4221837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npassad formgivning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6</Words>
  <Application>Microsoft Macintosh PowerPoint</Application>
  <PresentationFormat>A4 (210 x 297 mm)</PresentationFormat>
  <Paragraphs>2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Office-tema</vt:lpstr>
      <vt:lpstr>Anpassad formgivning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Ida Bengtsson</dc:creator>
  <cp:lastModifiedBy>Ida Bengtsson</cp:lastModifiedBy>
  <cp:revision>2</cp:revision>
  <dcterms:created xsi:type="dcterms:W3CDTF">2020-03-25T10:51:09Z</dcterms:created>
  <dcterms:modified xsi:type="dcterms:W3CDTF">2020-03-25T11:04:20Z</dcterms:modified>
</cp:coreProperties>
</file>